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56" r:id="rId4"/>
    <p:sldId id="260" r:id="rId5"/>
    <p:sldId id="293" r:id="rId6"/>
    <p:sldId id="267" r:id="rId7"/>
    <p:sldId id="258" r:id="rId8"/>
    <p:sldId id="272" r:id="rId9"/>
    <p:sldId id="294" r:id="rId10"/>
    <p:sldId id="262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5D5B"/>
    <a:srgbClr val="E2CBB7"/>
    <a:srgbClr val="EEE9E2"/>
    <a:srgbClr val="FCF7F2"/>
    <a:srgbClr val="554F4D"/>
    <a:srgbClr val="D0C4B0"/>
    <a:srgbClr val="E1D9CC"/>
    <a:srgbClr val="F2E0CA"/>
    <a:srgbClr val="F6E9DA"/>
    <a:srgbClr val="7068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84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2549134" y="2709902"/>
            <a:ext cx="70937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55D5B"/>
                </a:solidFill>
                <a:latin typeface="Baskerville Old Face" panose="02020602080505020303" pitchFamily="18" charset="0"/>
              </a:rPr>
              <a:t>Web Development </a:t>
            </a:r>
            <a:endParaRPr lang="ko-KR" altLang="en-US" sz="6600" dirty="0">
              <a:solidFill>
                <a:srgbClr val="655D5B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738097" y="3817898"/>
            <a:ext cx="271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</a:rPr>
              <a:t>1</a:t>
            </a:r>
            <a:r>
              <a:rPr lang="ko-KR" altLang="en-US" sz="2000" dirty="0">
                <a:solidFill>
                  <a:srgbClr val="554F4D"/>
                </a:solidFill>
              </a:rPr>
              <a:t>조 </a:t>
            </a:r>
            <a:r>
              <a:rPr lang="en-US" altLang="ko-KR" sz="2000" dirty="0">
                <a:solidFill>
                  <a:srgbClr val="554F4D"/>
                </a:solidFill>
              </a:rPr>
              <a:t>1</a:t>
            </a:r>
            <a:r>
              <a:rPr lang="ko-KR" altLang="en-US" sz="2000" dirty="0">
                <a:solidFill>
                  <a:srgbClr val="554F4D"/>
                </a:solidFill>
              </a:rPr>
              <a:t>차 브리핑</a:t>
            </a: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1EA03-215E-47E6-B9AD-B7D06C488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789" y="0"/>
            <a:ext cx="12192000" cy="68580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AEA5E63-9DF8-40C1-A80A-999157A26B85}"/>
              </a:ext>
            </a:extLst>
          </p:cNvPr>
          <p:cNvSpPr/>
          <p:nvPr/>
        </p:nvSpPr>
        <p:spPr>
          <a:xfrm>
            <a:off x="4904707" y="948207"/>
            <a:ext cx="2382591" cy="23568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Model</a:t>
            </a:r>
          </a:p>
          <a:p>
            <a:pPr algn="ctr"/>
            <a:endParaRPr lang="en-US" altLang="ko-KR" sz="2800" dirty="0"/>
          </a:p>
          <a:p>
            <a:pPr algn="ctr"/>
            <a:r>
              <a:rPr lang="en-US" altLang="ko-KR" sz="2800" dirty="0">
                <a:latin typeface="Baskerville Old Face" panose="02020602080505020303" pitchFamily="18" charset="0"/>
              </a:rPr>
              <a:t>DBCP, JNDI</a:t>
            </a:r>
            <a:endParaRPr lang="ko-KR" altLang="en-US" sz="2800" dirty="0">
              <a:latin typeface="Baskerville Old Face" panose="02020602080505020303" pitchFamily="18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AD1518D-6E60-4AA3-8056-C465FD2A3244}"/>
              </a:ext>
            </a:extLst>
          </p:cNvPr>
          <p:cNvSpPr/>
          <p:nvPr/>
        </p:nvSpPr>
        <p:spPr>
          <a:xfrm>
            <a:off x="2522113" y="3763850"/>
            <a:ext cx="2382591" cy="23568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View</a:t>
            </a:r>
          </a:p>
          <a:p>
            <a:pPr algn="ctr"/>
            <a:endParaRPr lang="en-US" altLang="ko-KR" sz="2800" dirty="0"/>
          </a:p>
          <a:p>
            <a:pPr algn="ctr"/>
            <a:r>
              <a:rPr lang="en-US" altLang="ko-KR" sz="2400" dirty="0">
                <a:latin typeface="Baskerville Old Face" panose="02020602080505020303" pitchFamily="18" charset="0"/>
              </a:rPr>
              <a:t>EL, JSTL, </a:t>
            </a:r>
            <a:r>
              <a:rPr lang="en-US" altLang="ko-KR" sz="2400" dirty="0" err="1">
                <a:latin typeface="Baskerville Old Face" panose="02020602080505020303" pitchFamily="18" charset="0"/>
              </a:rPr>
              <a:t>CustomTag</a:t>
            </a:r>
            <a:endParaRPr lang="ko-KR" altLang="en-US" sz="2400" dirty="0">
              <a:latin typeface="Baskerville Old Face" panose="02020602080505020303" pitchFamily="18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304E8C-FEB9-4011-B5F6-AFE2D907D770}"/>
              </a:ext>
            </a:extLst>
          </p:cNvPr>
          <p:cNvSpPr/>
          <p:nvPr/>
        </p:nvSpPr>
        <p:spPr>
          <a:xfrm>
            <a:off x="7287298" y="3768679"/>
            <a:ext cx="2382591" cy="23568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Controller</a:t>
            </a:r>
          </a:p>
          <a:p>
            <a:pPr algn="ctr"/>
            <a:endParaRPr lang="en-US" altLang="ko-KR" sz="2800" dirty="0"/>
          </a:p>
          <a:p>
            <a:pPr algn="ctr"/>
            <a:r>
              <a:rPr lang="en-US" altLang="ko-KR" sz="2800" dirty="0">
                <a:latin typeface="Baskerville Old Face" panose="02020602080505020303" pitchFamily="18" charset="0"/>
              </a:rPr>
              <a:t>.java</a:t>
            </a:r>
            <a:endParaRPr lang="ko-KR" altLang="en-US" sz="28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07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4066F-367A-43F0-B6C4-302DF59E95A9}"/>
              </a:ext>
            </a:extLst>
          </p:cNvPr>
          <p:cNvSpPr txBox="1"/>
          <p:nvPr/>
        </p:nvSpPr>
        <p:spPr>
          <a:xfrm>
            <a:off x="7081522" y="2644170"/>
            <a:ext cx="2815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</a:rPr>
              <a:t>Q&amp;A</a:t>
            </a:r>
            <a:endParaRPr lang="ko-KR" altLang="en-US" sz="9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48785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015184" y="211200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1850595" y="2158169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프로젝트 주제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015184" y="3504370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1850595" y="3550537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다이어그램 설명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015184" y="4896738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1850595" y="4942905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사용할 기술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2987294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FC2F39-B0D1-4A81-A89A-80842342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787400" y="1586759"/>
            <a:ext cx="2160000" cy="2922241"/>
            <a:chOff x="787400" y="1586759"/>
            <a:chExt cx="2160000" cy="292224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1119777" y="2951946"/>
              <a:ext cx="152285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54F4D"/>
                  </a:solidFill>
                </a:rPr>
                <a:t>Portfolio </a:t>
              </a:r>
            </a:p>
            <a:p>
              <a:pPr algn="ctr"/>
              <a:r>
                <a:rPr lang="en-US" altLang="ko-KR" sz="2800" dirty="0">
                  <a:solidFill>
                    <a:srgbClr val="554F4D"/>
                  </a:solidFill>
                </a:rPr>
                <a:t>Website</a:t>
              </a:r>
              <a:r>
                <a:rPr lang="ko-KR" altLang="en-US" sz="2800" dirty="0">
                  <a:solidFill>
                    <a:srgbClr val="554F4D"/>
                  </a:solidFill>
                </a:rPr>
                <a:t> </a:t>
              </a:r>
              <a:endParaRPr lang="en-US" altLang="ko-KR" sz="2800" dirty="0">
                <a:solidFill>
                  <a:srgbClr val="554F4D"/>
                </a:solidFill>
              </a:endParaRPr>
            </a:p>
            <a:p>
              <a:pPr algn="ctr"/>
              <a:endParaRPr lang="ko-KR" altLang="en-US" sz="2800" dirty="0">
                <a:solidFill>
                  <a:srgbClr val="554F4D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165293" y="1586759"/>
              <a:ext cx="14042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</a:rPr>
                <a:t>Part 1.</a:t>
              </a:r>
              <a:endParaRPr lang="ko-KR" altLang="en-US" sz="3600" dirty="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13DDF9-6BFF-4314-BBC5-CF05046A3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80" y="0"/>
            <a:ext cx="457762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CE5C4DE-C1B3-47C0-8D38-2C9295EA2307}"/>
              </a:ext>
            </a:extLst>
          </p:cNvPr>
          <p:cNvGrpSpPr/>
          <p:nvPr/>
        </p:nvGrpSpPr>
        <p:grpSpPr>
          <a:xfrm>
            <a:off x="436880" y="856159"/>
            <a:ext cx="6096000" cy="5557520"/>
            <a:chOff x="5405120" y="663119"/>
            <a:chExt cx="6096000" cy="5557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86A2F4-BE7E-4806-A85F-F9C3063D622C}"/>
                </a:ext>
              </a:extLst>
            </p:cNvPr>
            <p:cNvSpPr/>
            <p:nvPr/>
          </p:nvSpPr>
          <p:spPr>
            <a:xfrm>
              <a:off x="5405120" y="663119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8AE641-C095-48C8-9C44-5C8D5E53D4A5}"/>
                </a:ext>
              </a:extLst>
            </p:cNvPr>
            <p:cNvSpPr txBox="1"/>
            <p:nvPr/>
          </p:nvSpPr>
          <p:spPr>
            <a:xfrm>
              <a:off x="5793720" y="2991542"/>
              <a:ext cx="5270520" cy="7159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3600" dirty="0">
                  <a:latin typeface="Baskerville Old Face" panose="02020602080505020303" pitchFamily="18" charset="0"/>
                </a:rPr>
                <a:t>1. Upload Toy project</a:t>
              </a:r>
              <a:endParaRPr lang="ko-KR" altLang="en-US" sz="36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BE716-21DA-47D3-84F9-025BAE32AB44}"/>
                </a:ext>
              </a:extLst>
            </p:cNvPr>
            <p:cNvSpPr txBox="1"/>
            <p:nvPr/>
          </p:nvSpPr>
          <p:spPr>
            <a:xfrm>
              <a:off x="5813383" y="1856350"/>
              <a:ext cx="41601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포트폴리오 웹사이트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?</a:t>
              </a:r>
              <a:endPara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B325F5D-7B2F-4A4D-A205-7DB0030B28D3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D77818F-EC5D-42F8-9DC5-E144F7DF251A}"/>
              </a:ext>
            </a:extLst>
          </p:cNvPr>
          <p:cNvSpPr txBox="1"/>
          <p:nvPr/>
        </p:nvSpPr>
        <p:spPr>
          <a:xfrm>
            <a:off x="849620" y="4106816"/>
            <a:ext cx="5270520" cy="7168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3600" dirty="0">
                <a:latin typeface="Baskerville Old Face" panose="02020602080505020303" pitchFamily="18" charset="0"/>
              </a:rPr>
              <a:t>2. Use like blog</a:t>
            </a:r>
            <a:r>
              <a:rPr lang="ko-KR" altLang="en-US" sz="3600" dirty="0">
                <a:latin typeface="Baskerville Old Face" panose="02020602080505020303" pitchFamily="18" charset="0"/>
              </a:rPr>
              <a:t> </a:t>
            </a:r>
            <a:r>
              <a:rPr lang="en-US" altLang="ko-KR" sz="3600" dirty="0">
                <a:latin typeface="Baskerville Old Face" panose="02020602080505020303" pitchFamily="18" charset="0"/>
              </a:rPr>
              <a:t>|| </a:t>
            </a:r>
            <a:r>
              <a:rPr lang="en-US" altLang="ko-KR" sz="3600" dirty="0" err="1">
                <a:latin typeface="Baskerville Old Face" panose="02020602080505020303" pitchFamily="18" charset="0"/>
              </a:rPr>
              <a:t>github</a:t>
            </a:r>
            <a:r>
              <a:rPr lang="ko-KR" altLang="en-US" sz="3600" dirty="0">
                <a:latin typeface="Baskerville Old Face" panose="020206020805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02661" y="1702669"/>
            <a:ext cx="2329485" cy="2806331"/>
            <a:chOff x="702661" y="1702669"/>
            <a:chExt cx="2329485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702661" y="2831002"/>
              <a:ext cx="232948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554F4D"/>
                  </a:solidFill>
                </a:rPr>
                <a:t>다이어그램 </a:t>
              </a:r>
              <a:endParaRPr lang="en-US" altLang="ko-KR" sz="3200" dirty="0">
                <a:solidFill>
                  <a:srgbClr val="554F4D"/>
                </a:solidFill>
              </a:endParaRPr>
            </a:p>
            <a:p>
              <a:pPr algn="ctr"/>
              <a:r>
                <a:rPr lang="ko-KR" altLang="en-US" sz="3200" dirty="0">
                  <a:solidFill>
                    <a:srgbClr val="554F4D"/>
                  </a:solidFill>
                </a:rPr>
                <a:t>소개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Part 2.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5260741" y="2964190"/>
            <a:ext cx="167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i="1" dirty="0" err="1">
                <a:solidFill>
                  <a:srgbClr val="554F4D"/>
                </a:solidFill>
                <a:latin typeface="Baskerville Old Face" panose="02020602080505020303" pitchFamily="18" charset="0"/>
              </a:rPr>
              <a:t>FlowChart</a:t>
            </a:r>
            <a:endParaRPr lang="ko-KR" altLang="en-US" sz="2800" i="1" dirty="0">
              <a:solidFill>
                <a:srgbClr val="554F4D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2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9EB73BE-358B-4E3B-BE7A-65EE320C2B34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F5BFE7-5816-47F2-AE71-1585D683E225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20567-C60E-47AF-ADE4-9B7224CA755C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2BB276-9634-44B9-B5E6-F5DF5F666DE2}"/>
              </a:ext>
            </a:extLst>
          </p:cNvPr>
          <p:cNvSpPr txBox="1"/>
          <p:nvPr/>
        </p:nvSpPr>
        <p:spPr>
          <a:xfrm>
            <a:off x="5636580" y="2964190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rgbClr val="554F4D"/>
                </a:solidFill>
                <a:latin typeface="Baskerville Old Face" panose="02020602080505020303" pitchFamily="18" charset="0"/>
              </a:rPr>
              <a:t>ERD</a:t>
            </a:r>
            <a:endParaRPr lang="ko-KR" altLang="en-US" sz="2800" i="1" dirty="0">
              <a:solidFill>
                <a:srgbClr val="554F4D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2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090E18-C874-40D2-A953-CC4531BE9648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222718-842E-4663-BE03-5E49CBE910C1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8BC90-2400-4F69-A3E5-E342CC448F55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C66BB55-B582-47B3-A06E-E067670435BC}"/>
              </a:ext>
            </a:extLst>
          </p:cNvPr>
          <p:cNvSpPr txBox="1"/>
          <p:nvPr/>
        </p:nvSpPr>
        <p:spPr>
          <a:xfrm>
            <a:off x="4827899" y="2964190"/>
            <a:ext cx="2536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i="1" dirty="0" err="1">
                <a:solidFill>
                  <a:srgbClr val="554F4D"/>
                </a:solidFill>
                <a:latin typeface="Baskerville Old Face" panose="02020602080505020303" pitchFamily="18" charset="0"/>
              </a:rPr>
              <a:t>PageConnection</a:t>
            </a:r>
            <a:endParaRPr lang="ko-KR" altLang="en-US" sz="2800" i="1" dirty="0">
              <a:solidFill>
                <a:srgbClr val="554F4D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19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836509" y="3167390"/>
              <a:ext cx="2061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655D5B"/>
                  </a:solidFill>
                </a:rPr>
                <a:t>사용할 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1107416" y="1702669"/>
              <a:ext cx="1519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</a:rPr>
                <a:t>Part 3.</a:t>
              </a:r>
              <a:endParaRPr lang="ko-KR" altLang="en-US" sz="3600" dirty="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77</Words>
  <Application>Microsoft Office PowerPoint</Application>
  <PresentationFormat>와이드스크린</PresentationFormat>
  <Paragraphs>40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이롭게 바탕체 Medium</vt:lpstr>
      <vt:lpstr>Arial</vt:lpstr>
      <vt:lpstr>Baskerville Old Face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장민호</cp:lastModifiedBy>
  <cp:revision>37</cp:revision>
  <dcterms:created xsi:type="dcterms:W3CDTF">2020-05-03T01:37:17Z</dcterms:created>
  <dcterms:modified xsi:type="dcterms:W3CDTF">2021-12-22T06:01:57Z</dcterms:modified>
</cp:coreProperties>
</file>